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20" y="-2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11/09/19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5" y="5791200"/>
            <a:ext cx="9140875" cy="768604"/>
          </a:xfrm>
          <a:custGeom>
            <a:avLst/>
            <a:gdLst/>
            <a:ahLst/>
            <a:cxnLst/>
            <a:rect l="l" t="t" r="r" b="b"/>
            <a:pathLst>
              <a:path w="9032875" h="788670">
                <a:moveTo>
                  <a:pt x="9032652" y="0"/>
                </a:moveTo>
                <a:lnTo>
                  <a:pt x="0" y="0"/>
                </a:lnTo>
                <a:lnTo>
                  <a:pt x="9032652" y="788669"/>
                </a:lnTo>
                <a:lnTo>
                  <a:pt x="9032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676400" y="1219200"/>
            <a:ext cx="4495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 smtClean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ESCULTORES</a:t>
            </a:r>
            <a:r>
              <a:rPr lang="es-ES_tradnl" sz="1400" b="1" dirty="0" smtClean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 #104</a:t>
            </a:r>
            <a:r>
              <a:rPr sz="1400" b="1" dirty="0" smtClean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, </a:t>
            </a:r>
            <a:r>
              <a:rPr sz="1400" b="1" spc="5" dirty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COL. 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PANORAMA, LEÓN,</a:t>
            </a:r>
            <a:r>
              <a:rPr sz="1400" b="1" spc="-220" dirty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1400" b="1" spc="10" dirty="0">
                <a:solidFill>
                  <a:schemeClr val="bg1">
                    <a:lumMod val="50000"/>
                  </a:schemeClr>
                </a:solidFill>
                <a:latin typeface="Lucida Sans Unicode"/>
                <a:cs typeface="Lucida Sans Unicode"/>
              </a:rPr>
              <a:t>GTO</a:t>
            </a:r>
            <a:endParaRPr sz="1400" dirty="0">
              <a:solidFill>
                <a:schemeClr val="bg1">
                  <a:lumMod val="50000"/>
                </a:schemeClr>
              </a:solidFill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1600200"/>
            <a:ext cx="6291072" cy="4508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24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CASA EN RENTA EN PANORAMA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Imagen 12" descr="Captura de pantalla 2017-06-21 a las 11.3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5442"/>
            <a:ext cx="1600200" cy="116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981200"/>
            <a:ext cx="173355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ES_tradnl" sz="2000" b="1" spc="-5" dirty="0" smtClean="0">
                <a:latin typeface="Lucida Sans Unicode"/>
                <a:cs typeface="Lucida Sans Unicode"/>
              </a:rPr>
              <a:t> </a:t>
            </a:r>
            <a:r>
              <a:rPr sz="2000" b="1" spc="-5" dirty="0" smtClean="0">
                <a:latin typeface="Lucida Sans Unicode"/>
                <a:cs typeface="Lucida Sans Unicode"/>
              </a:rPr>
              <a:t>Terreno:</a:t>
            </a:r>
            <a:r>
              <a:rPr lang="es-ES_tradnl" sz="2000" b="1" spc="-5" dirty="0" smtClean="0">
                <a:latin typeface="Lucida Sans Unicode"/>
                <a:cs typeface="Lucida Sans Unicode"/>
              </a:rPr>
              <a:t/>
            </a:r>
            <a:br>
              <a:rPr lang="es-ES_tradnl" sz="2000" b="1" spc="-5" dirty="0" smtClean="0">
                <a:latin typeface="Lucida Sans Unicode"/>
                <a:cs typeface="Lucida Sans Unicode"/>
              </a:rPr>
            </a:br>
            <a:r>
              <a:rPr sz="2000" b="1" spc="-5" dirty="0" smtClean="0">
                <a:latin typeface="Lucida Sans Unicode"/>
                <a:cs typeface="Lucida Sans Unicode"/>
              </a:rPr>
              <a:t>  </a:t>
            </a:r>
            <a:r>
              <a:rPr sz="2000" b="1" spc="15" dirty="0">
                <a:latin typeface="Lucida Sans Unicode"/>
                <a:cs typeface="Lucida Sans Unicode"/>
              </a:rPr>
              <a:t>C</a:t>
            </a:r>
            <a:r>
              <a:rPr sz="2000" b="1" spc="-5" dirty="0">
                <a:latin typeface="Lucida Sans Unicode"/>
                <a:cs typeface="Lucida Sans Unicode"/>
              </a:rPr>
              <a:t>o</a:t>
            </a:r>
            <a:r>
              <a:rPr sz="2000" b="1" spc="5" dirty="0">
                <a:latin typeface="Lucida Sans Unicode"/>
                <a:cs typeface="Lucida Sans Unicode"/>
              </a:rPr>
              <a:t>n</a:t>
            </a:r>
            <a:r>
              <a:rPr sz="2000" b="1" dirty="0">
                <a:latin typeface="Lucida Sans Unicode"/>
                <a:cs typeface="Lucida Sans Unicode"/>
              </a:rPr>
              <a:t>struc</a:t>
            </a:r>
            <a:r>
              <a:rPr sz="2000" b="1" spc="-10" dirty="0">
                <a:latin typeface="Lucida Sans Unicode"/>
                <a:cs typeface="Lucida Sans Unicode"/>
              </a:rPr>
              <a:t>c</a:t>
            </a:r>
            <a:r>
              <a:rPr sz="2000" b="1" spc="-5" dirty="0">
                <a:latin typeface="Lucida Sans Unicode"/>
                <a:cs typeface="Lucida Sans Unicode"/>
              </a:rPr>
              <a:t>i</a:t>
            </a:r>
            <a:r>
              <a:rPr sz="2000" b="1" spc="-15" dirty="0">
                <a:latin typeface="Lucida Sans Unicode"/>
                <a:cs typeface="Lucida Sans Unicode"/>
              </a:rPr>
              <a:t>ó</a:t>
            </a:r>
            <a:r>
              <a:rPr sz="2000" b="1" dirty="0">
                <a:latin typeface="Lucida Sans Unicode"/>
                <a:cs typeface="Lucida Sans Unicode"/>
              </a:rPr>
              <a:t>n:</a:t>
            </a:r>
            <a:endParaRPr sz="2000" dirty="0">
              <a:latin typeface="Lucida Sans Unicode"/>
              <a:cs typeface="Lucida Sans Unicode"/>
            </a:endParaRPr>
          </a:p>
          <a:p>
            <a:pPr marL="12700" marR="372745">
              <a:lnSpc>
                <a:spcPct val="100000"/>
              </a:lnSpc>
              <a:tabLst>
                <a:tab pos="469265" algn="l"/>
              </a:tabLst>
            </a:pPr>
            <a:r>
              <a:rPr sz="2000" b="1" dirty="0" smtClean="0">
                <a:latin typeface="Lucida Sans Unicode"/>
                <a:cs typeface="Lucida Sans Unicode"/>
              </a:rPr>
              <a:t>  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1952852"/>
            <a:ext cx="2117090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Lucida Sans Unicode"/>
                <a:cs typeface="Lucida Sans Unicode"/>
              </a:rPr>
              <a:t>375</a:t>
            </a:r>
            <a:r>
              <a:rPr sz="2000" b="1" spc="-45" dirty="0">
                <a:latin typeface="Lucida Sans Unicode"/>
                <a:cs typeface="Lucida Sans Unicode"/>
              </a:rPr>
              <a:t> </a:t>
            </a:r>
            <a:r>
              <a:rPr sz="2000" b="1" spc="5" dirty="0" smtClean="0">
                <a:latin typeface="Lucida Sans Unicode"/>
                <a:cs typeface="Lucida Sans Unicode"/>
              </a:rPr>
              <a:t>m2</a:t>
            </a:r>
            <a:r>
              <a:rPr lang="es-ES_tradnl" sz="2000" b="1" spc="5" dirty="0" smtClean="0">
                <a:latin typeface="Lucida Sans Unicode"/>
                <a:cs typeface="Lucida Sans Unicode"/>
              </a:rPr>
              <a:t/>
            </a:r>
            <a:br>
              <a:rPr lang="es-ES_tradnl" sz="2000" b="1" spc="5" dirty="0" smtClean="0">
                <a:latin typeface="Lucida Sans Unicode"/>
                <a:cs typeface="Lucida Sans Unicode"/>
              </a:rPr>
            </a:br>
            <a:endParaRPr sz="2000" dirty="0" smtClean="0">
              <a:latin typeface="Lucida Sans Unicode"/>
              <a:cs typeface="Lucida Sans Unicode"/>
            </a:endParaRPr>
          </a:p>
          <a:p>
            <a:pPr marL="741045">
              <a:lnSpc>
                <a:spcPct val="100000"/>
              </a:lnSpc>
            </a:pPr>
            <a:r>
              <a:rPr sz="2000" b="1" dirty="0" smtClean="0">
                <a:latin typeface="Lucida Sans Unicode"/>
                <a:cs typeface="Lucida Sans Unicode"/>
              </a:rPr>
              <a:t>479.70</a:t>
            </a:r>
            <a:r>
              <a:rPr sz="2000" b="1" spc="-120" dirty="0" smtClean="0">
                <a:latin typeface="Lucida Sans Unicode"/>
                <a:cs typeface="Lucida Sans Unicode"/>
              </a:rPr>
              <a:t> </a:t>
            </a:r>
            <a:r>
              <a:rPr sz="2000" b="1" spc="5" dirty="0" smtClean="0">
                <a:latin typeface="Lucida Sans Unicode"/>
                <a:cs typeface="Lucida Sans Unicode"/>
              </a:rPr>
              <a:t>m2</a:t>
            </a:r>
            <a:endParaRPr sz="2000" dirty="0" smtClean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lang="es-ES_tradnl" sz="2000" b="1" spc="5" dirty="0" smtClean="0">
                <a:latin typeface="Lucida Sans Unicode"/>
                <a:cs typeface="Lucida Sans Unicode"/>
              </a:rPr>
              <a:t>         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5486400"/>
            <a:ext cx="464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Lucida Sans Unicode"/>
                <a:cs typeface="Lucida Sans Unicode"/>
              </a:rPr>
              <a:t>Precio</a:t>
            </a:r>
            <a:r>
              <a:rPr sz="3200" b="1" dirty="0" smtClean="0">
                <a:latin typeface="Lucida Sans Unicode"/>
                <a:cs typeface="Lucida Sans Unicode"/>
              </a:rPr>
              <a:t>:</a:t>
            </a:r>
            <a:r>
              <a:rPr lang="es-ES_tradnl" sz="3200" dirty="0">
                <a:latin typeface="Lucida Sans Unicode"/>
                <a:cs typeface="Lucida Sans Unicode"/>
              </a:rPr>
              <a:t> </a:t>
            </a:r>
            <a:r>
              <a:rPr sz="3200" b="1" spc="-5" dirty="0" smtClean="0">
                <a:latin typeface="Lucida Sans Unicode"/>
                <a:cs typeface="Lucida Sans Unicode"/>
              </a:rPr>
              <a:t>$</a:t>
            </a:r>
            <a:r>
              <a:rPr lang="es-ES_tradnl" sz="3200" b="1" spc="-5" dirty="0" smtClean="0">
                <a:latin typeface="Lucida Sans Unicode"/>
                <a:cs typeface="Lucida Sans Unicode"/>
              </a:rPr>
              <a:t>30</a:t>
            </a:r>
            <a:r>
              <a:rPr sz="3200" b="1" spc="-5" dirty="0" smtClean="0">
                <a:latin typeface="Lucida Sans Unicode"/>
                <a:cs typeface="Lucida Sans Unicode"/>
              </a:rPr>
              <a:t>,000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762000"/>
            <a:ext cx="5568569" cy="4557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18332" y="4305300"/>
            <a:ext cx="1997964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 descr="Captura de pantalla 2017-06-21 a las 11.3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600"/>
            <a:ext cx="2056909" cy="1503872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228600" y="3180982"/>
            <a:ext cx="1733550" cy="950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latin typeface="Lucida Sans Unicode"/>
                <a:cs typeface="Lucida Sans Unicode"/>
              </a:rPr>
              <a:t>Frente</a:t>
            </a:r>
            <a:r>
              <a:rPr lang="es-ES_tradnl" sz="2000" b="1" dirty="0" smtClean="0">
                <a:latin typeface="Lucida Sans Unicode"/>
                <a:cs typeface="Lucida Sans Unicode"/>
              </a:rPr>
              <a:t>:</a:t>
            </a:r>
            <a:br>
              <a:rPr lang="es-ES_tradnl" sz="2000" b="1" dirty="0" smtClean="0">
                <a:latin typeface="Lucida Sans Unicode"/>
                <a:cs typeface="Lucida Sans Unicode"/>
              </a:rPr>
            </a:br>
            <a:endParaRPr lang="es-ES_tradnl" sz="2000" b="1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 smtClean="0">
                <a:latin typeface="Lucida Sans Unicode"/>
                <a:cs typeface="Lucida Sans Unicode"/>
              </a:rPr>
              <a:t>Fondo</a:t>
            </a:r>
            <a:r>
              <a:rPr sz="2000" b="1" dirty="0">
                <a:latin typeface="Lucida Sans Unicode"/>
                <a:cs typeface="Lucida Sans Unicode"/>
              </a:rPr>
              <a:t>: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981200" y="3180982"/>
            <a:ext cx="211709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5" dirty="0" smtClean="0">
                <a:latin typeface="Lucida Sans Unicode"/>
                <a:cs typeface="Lucida Sans Unicode"/>
              </a:rPr>
              <a:t>15</a:t>
            </a:r>
            <a:r>
              <a:rPr sz="2000" b="1" spc="-100" dirty="0" smtClean="0">
                <a:latin typeface="Lucida Sans Unicode"/>
                <a:cs typeface="Lucida Sans Unicode"/>
              </a:rPr>
              <a:t> </a:t>
            </a:r>
            <a:r>
              <a:rPr sz="2000" b="1" dirty="0" smtClean="0">
                <a:latin typeface="Lucida Sans Unicode"/>
                <a:cs typeface="Lucida Sans Unicode"/>
              </a:rPr>
              <a:t>mts</a:t>
            </a:r>
            <a:r>
              <a:rPr lang="es-ES_tradnl" sz="2000" b="1" dirty="0">
                <a:latin typeface="Lucida Sans Unicode"/>
                <a:cs typeface="Lucida Sans Unicode"/>
              </a:rPr>
              <a:t/>
            </a:r>
            <a:br>
              <a:rPr lang="es-ES_tradnl" sz="2000" b="1" dirty="0">
                <a:latin typeface="Lucida Sans Unicode"/>
                <a:cs typeface="Lucida Sans Unicode"/>
              </a:rPr>
            </a:br>
            <a:endParaRPr sz="2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 smtClean="0">
                <a:latin typeface="Lucida Sans Unicode"/>
                <a:cs typeface="Lucida Sans Unicode"/>
              </a:rPr>
              <a:t>25</a:t>
            </a:r>
            <a:r>
              <a:rPr sz="2000" b="1" spc="-100" dirty="0" smtClean="0">
                <a:latin typeface="Lucida Sans Unicode"/>
                <a:cs typeface="Lucida Sans Unicode"/>
              </a:rPr>
              <a:t> </a:t>
            </a:r>
            <a:r>
              <a:rPr sz="2000" b="1" dirty="0">
                <a:latin typeface="Lucida Sans Unicode"/>
                <a:cs typeface="Lucida Sans Unicode"/>
              </a:rPr>
              <a:t>mts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228600" y="762000"/>
            <a:ext cx="4648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_tradnl" sz="3200" b="1" dirty="0" smtClean="0">
                <a:latin typeface="Lucida Sans Unicode"/>
                <a:cs typeface="Lucida Sans Unicode"/>
              </a:rPr>
              <a:t>2 N I V E L E S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8199" y="62449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3124200"/>
            <a:ext cx="326580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4 </a:t>
            </a:r>
            <a:r>
              <a:rPr sz="2400" b="1" spc="-5" dirty="0" smtClean="0">
                <a:latin typeface="Lucida Sans Unicode"/>
                <a:cs typeface="Lucida Sans Unicode"/>
              </a:rPr>
              <a:t>Recámaras</a:t>
            </a:r>
            <a:r>
              <a:rPr lang="es-ES_tradnl" sz="2400" b="1" spc="-5" dirty="0">
                <a:latin typeface="Lucida Sans Unicode"/>
                <a:cs typeface="Lucida Sans Unicode"/>
              </a:rPr>
              <a:t> </a:t>
            </a:r>
            <a:r>
              <a:rPr lang="es-ES_tradnl" sz="2400" b="1" spc="-5" dirty="0" smtClean="0">
                <a:latin typeface="Lucida Sans Unicode"/>
                <a:cs typeface="Lucida Sans Unicode"/>
              </a:rPr>
              <a:t>con baño y closet</a:t>
            </a:r>
            <a:endParaRPr sz="24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3 y ½</a:t>
            </a:r>
            <a:r>
              <a:rPr sz="2400" b="1" spc="-1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Baños</a:t>
            </a:r>
            <a:endParaRPr sz="24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Sala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9990" y="260604"/>
            <a:ext cx="3991610" cy="299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3505200"/>
            <a:ext cx="3960495" cy="2970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09600" y="4648200"/>
            <a:ext cx="23564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Recibidor</a:t>
            </a:r>
            <a:endParaRPr sz="24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Comedor</a:t>
            </a:r>
            <a:endParaRPr sz="2400" dirty="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Antecomedor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609600" y="1600200"/>
            <a:ext cx="3265804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ES_tradnl" sz="2400" b="1" spc="-5" dirty="0" smtClean="0">
                <a:latin typeface="Lucida Sans Unicode"/>
                <a:cs typeface="Lucida Sans Unicode"/>
              </a:rPr>
              <a:t>SIN MUEBLES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s-ES_tradnl" sz="2400" b="1" spc="-5" dirty="0" smtClean="0">
                <a:latin typeface="Lucida Sans Unicode"/>
                <a:cs typeface="Lucida Sans Unicode"/>
              </a:rPr>
              <a:t>Ideal para oficinas, consultorio, corporativo, etc.</a:t>
            </a:r>
            <a:endParaRPr sz="2400" dirty="0">
              <a:latin typeface="Lucida Sans Unicode"/>
              <a:cs typeface="Lucida Sans Unicode"/>
            </a:endParaRPr>
          </a:p>
        </p:txBody>
      </p:sp>
      <p:pic>
        <p:nvPicPr>
          <p:cNvPr id="10" name="Imagen 9" descr="Captura de pantalla 2017-06-21 a las 11.39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701"/>
            <a:ext cx="1828800" cy="133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838200"/>
            <a:ext cx="3352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 charset="2"/>
              <a:buChar char="§"/>
              <a:tabLst>
                <a:tab pos="29972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Cocina</a:t>
            </a:r>
            <a:r>
              <a:rPr sz="2400" b="1" spc="-60" dirty="0">
                <a:latin typeface="Lucida Sans Unicode"/>
                <a:cs typeface="Lucida Sans Unicode"/>
              </a:rPr>
              <a:t> </a:t>
            </a:r>
            <a:r>
              <a:rPr lang="es-ES_tradnl" sz="2400" b="1" spc="-60" dirty="0" smtClean="0">
                <a:latin typeface="Lucida Sans Unicode"/>
                <a:cs typeface="Lucida Sans Unicode"/>
              </a:rPr>
              <a:t/>
            </a:r>
            <a:br>
              <a:rPr lang="es-ES_tradnl" sz="2400" b="1" spc="-60" dirty="0" smtClean="0">
                <a:latin typeface="Lucida Sans Unicode"/>
                <a:cs typeface="Lucida Sans Unicode"/>
              </a:rPr>
            </a:br>
            <a:r>
              <a:rPr sz="2400" b="1" dirty="0" smtClean="0">
                <a:latin typeface="Lucida Sans Unicode"/>
                <a:cs typeface="Lucida Sans Unicode"/>
              </a:rPr>
              <a:t>con</a:t>
            </a:r>
            <a:r>
              <a:rPr lang="es-ES_tradnl" sz="2400" b="1" dirty="0" smtClean="0">
                <a:latin typeface="Lucida Sans Unicode"/>
                <a:cs typeface="Lucida Sans Unicode"/>
              </a:rPr>
              <a:t/>
            </a:r>
            <a:br>
              <a:rPr lang="es-ES_tradnl" sz="2400" b="1" dirty="0" smtClean="0">
                <a:latin typeface="Lucida Sans Unicode"/>
                <a:cs typeface="Lucida Sans Unicode"/>
              </a:rPr>
            </a:br>
            <a:r>
              <a:rPr sz="2400" b="1" dirty="0" smtClean="0">
                <a:latin typeface="Lucida Sans Unicode"/>
                <a:cs typeface="Lucida Sans Unicode"/>
              </a:rPr>
              <a:t>barra</a:t>
            </a:r>
            <a:r>
              <a:rPr lang="es-ES_tradnl" sz="2400" b="1" dirty="0" smtClean="0">
                <a:latin typeface="Lucida Sans Unicode"/>
                <a:cs typeface="Lucida Sans Unicode"/>
              </a:rPr>
              <a:t/>
            </a:r>
            <a:br>
              <a:rPr lang="es-ES_tradnl" sz="2400" b="1" dirty="0" smtClean="0">
                <a:latin typeface="Lucida Sans Unicode"/>
                <a:cs typeface="Lucida Sans Unicode"/>
              </a:rPr>
            </a:b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52401"/>
            <a:ext cx="3524123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828800" y="152400"/>
            <a:ext cx="3352800" cy="2523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10200" y="2819400"/>
            <a:ext cx="3548760" cy="2646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828800" y="2819400"/>
            <a:ext cx="3375799" cy="2646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Imagen 8" descr="Captura de pantalla 2017-06-21 a las 11.39.4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1459599" cy="1067160"/>
          </a:xfrm>
          <a:prstGeom prst="rect">
            <a:avLst/>
          </a:prstGeom>
        </p:spPr>
      </p:pic>
      <p:sp>
        <p:nvSpPr>
          <p:cNvPr id="11" name="object 3"/>
          <p:cNvSpPr txBox="1"/>
          <p:nvPr/>
        </p:nvSpPr>
        <p:spPr>
          <a:xfrm>
            <a:off x="2286000" y="4910648"/>
            <a:ext cx="518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Wingdings" charset="2"/>
              <a:buChar char="§"/>
              <a:tabLst>
                <a:tab pos="299720" algn="l"/>
              </a:tabLst>
            </a:pPr>
            <a:r>
              <a:rPr lang="es-ES_tradnl" sz="2400" b="1" dirty="0" smtClean="0">
                <a:latin typeface="Lucida Sans Unicode"/>
                <a:cs typeface="Lucida Sans Unicode"/>
              </a:rPr>
              <a:t/>
            </a:r>
            <a:br>
              <a:rPr lang="es-ES_tradnl" sz="2400" b="1" dirty="0" smtClean="0">
                <a:latin typeface="Lucida Sans Unicode"/>
                <a:cs typeface="Lucida Sans Unicode"/>
              </a:rPr>
            </a:b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buFont typeface="Wingdings" charset="2"/>
              <a:buChar char="§"/>
              <a:tabLst>
                <a:tab pos="29972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Sala</a:t>
            </a:r>
            <a:r>
              <a:rPr sz="2400" b="1" spc="-90" dirty="0">
                <a:latin typeface="Lucida Sans Unicode"/>
                <a:cs typeface="Lucida Sans Unicode"/>
              </a:rPr>
              <a:t> </a:t>
            </a:r>
            <a:r>
              <a:rPr sz="2400" b="1" dirty="0" smtClean="0">
                <a:latin typeface="Lucida Sans Unicode"/>
                <a:cs typeface="Lucida Sans Unicode"/>
              </a:rPr>
              <a:t>Familiar</a:t>
            </a:r>
            <a:endParaRPr sz="2400" dirty="0">
              <a:latin typeface="Lucida Sans Unicode"/>
              <a:cs typeface="Lucida Sans Unicode"/>
            </a:endParaRP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6324600" y="5638800"/>
            <a:ext cx="3352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buFont typeface="Wingdings" charset="2"/>
              <a:buChar char="§"/>
              <a:tabLst>
                <a:tab pos="299720" algn="l"/>
              </a:tabLst>
            </a:pPr>
            <a:r>
              <a:rPr sz="2400" b="1" dirty="0" smtClean="0">
                <a:latin typeface="Lucida Sans Unicode"/>
                <a:cs typeface="Lucida Sans Unicode"/>
              </a:rPr>
              <a:t>Estudio</a:t>
            </a:r>
            <a:endParaRPr sz="2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2017-06-21 a las 11.39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37" y="5475412"/>
            <a:ext cx="1848463" cy="13514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200" y="289529"/>
            <a:ext cx="3839769" cy="2301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Jardín</a:t>
            </a: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spcBef>
                <a:spcPts val="120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Terraza</a:t>
            </a: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Cuarto de</a:t>
            </a:r>
            <a:r>
              <a:rPr sz="2400" b="1" spc="-9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Servicio</a:t>
            </a: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Cuarto de</a:t>
            </a:r>
            <a:r>
              <a:rPr sz="2400" b="1" spc="-9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Lavado</a:t>
            </a: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spcBef>
                <a:spcPts val="120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dirty="0">
                <a:latin typeface="Lucida Sans Unicode"/>
                <a:cs typeface="Lucida Sans Unicode"/>
              </a:rPr>
              <a:t>Patio de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Tendido</a:t>
            </a:r>
            <a:endParaRPr sz="2400" dirty="0">
              <a:latin typeface="Lucida Sans Unicode"/>
              <a:cs typeface="Lucida Sans Unicode"/>
            </a:endParaRPr>
          </a:p>
          <a:p>
            <a:pPr marL="354965" indent="-34290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6666"/>
              <a:buFont typeface="Wingdings" charset="2"/>
              <a:buChar char="§"/>
              <a:tabLst>
                <a:tab pos="269240" algn="l"/>
              </a:tabLst>
            </a:pPr>
            <a:r>
              <a:rPr sz="2400" b="1" spc="-5" dirty="0">
                <a:latin typeface="Lucida Sans Unicode"/>
                <a:cs typeface="Lucida Sans Unicode"/>
              </a:rPr>
              <a:t>Cochera 4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spc="-5" dirty="0">
                <a:latin typeface="Lucida Sans Unicode"/>
                <a:cs typeface="Lucida Sans Unicode"/>
              </a:rPr>
              <a:t>autos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98246"/>
            <a:ext cx="3374897" cy="253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00600" y="3017011"/>
            <a:ext cx="3374898" cy="2531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16102" y="2986151"/>
            <a:ext cx="3374898" cy="2531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8821</TotalTime>
  <Words>79</Words>
  <Application>Microsoft Macintosh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EN VENTA BALCONES DEL CAMPESTRE</dc:title>
  <dc:creator>Puertas y operadores</dc:creator>
  <cp:lastModifiedBy>Diseño Leon</cp:lastModifiedBy>
  <cp:revision>10</cp:revision>
  <dcterms:created xsi:type="dcterms:W3CDTF">2019-09-04T16:00:00Z</dcterms:created>
  <dcterms:modified xsi:type="dcterms:W3CDTF">2019-09-11T18:08:04Z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2019-09-04T00:00:00Z</vt:filetime>
  </property>
</Properties>
</file>